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7" r:id="rId5"/>
    <p:sldId id="258" r:id="rId6"/>
    <p:sldId id="259" r:id="rId7"/>
    <p:sldId id="265" r:id="rId8"/>
    <p:sldId id="260" r:id="rId9"/>
    <p:sldId id="262" r:id="rId10"/>
    <p:sldId id="261" r:id="rId11"/>
    <p:sldId id="266" r:id="rId12"/>
    <p:sldId id="264" r:id="rId13"/>
  </p:sldIdLst>
  <p:sldSz cx="12192000" cy="6858000"/>
  <p:notesSz cx="6858000" cy="9144000"/>
  <p:defaultTextStyle>
    <a:defPPr rtl="0"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04" autoAdjust="0"/>
  </p:normalViewPr>
  <p:slideViewPr>
    <p:cSldViewPr snapToGrid="0">
      <p:cViewPr varScale="1">
        <p:scale>
          <a:sx n="82" d="100"/>
          <a:sy n="82" d="100"/>
        </p:scale>
        <p:origin x="67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0" d="100"/>
          <a:sy n="90" d="100"/>
        </p:scale>
        <p:origin x="281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ABD0FD0-E2D1-4788-8772-BE6431FD7787}" type="datetime1">
              <a:rPr lang="nl-NL" smtClean="0"/>
              <a:t>8-4-2022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E286890-466E-41CD-A28A-B1EBDF22CA33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862942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0ABF0D7-BB30-4F0F-98EC-ADFDCC51794D}" type="datetime1">
              <a:rPr lang="nl-NL" noProof="0" smtClean="0"/>
              <a:t>8-4-2022</a:t>
            </a:fld>
            <a:endParaRPr lang="nl-NL" noProof="0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27CD11A-EED3-40CE-98A3-28FEE84867B3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995761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927CD11A-EED3-40CE-98A3-28FEE84867B3}" type="slidenum">
              <a:rPr lang="nl-NL" smtClean="0"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91160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nl-NL" noProof="0" smtClean="0"/>
              <a:t>2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907960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nl-NL" noProof="0" smtClean="0"/>
              <a:t>3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586486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nl-NL" noProof="0" smtClean="0"/>
              <a:t>5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513794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nl-NL" noProof="0" smtClean="0"/>
              <a:t>6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0624879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nl-NL" noProof="0" smtClean="0"/>
              <a:t>7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784354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nl-NL" noProof="0" smtClean="0"/>
              <a:t>8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295502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rtlCol="0" anchor="b"/>
          <a:lstStyle>
            <a:lvl1pPr algn="ctr">
              <a:defRPr sz="6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404932-A9DD-4CFB-899C-B4F939ADA2EF}" type="datetime1">
              <a:rPr lang="nl-NL" noProof="0" smtClean="0"/>
              <a:t>8-4-2022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819406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44E95F-F60E-4E05-AD0D-2D8D3B1DB958}" type="datetime1">
              <a:rPr lang="nl-NL" noProof="0" smtClean="0"/>
              <a:t>8-4-2022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4079542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691661"/>
            <a:ext cx="2628900" cy="4909039"/>
          </a:xfrm>
        </p:spPr>
        <p:txBody>
          <a:bodyPr vert="eaVert"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691661"/>
            <a:ext cx="7734300" cy="4909039"/>
          </a:xfrm>
        </p:spPr>
        <p:txBody>
          <a:bodyPr vert="eaVert"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3141E7-E293-4658-860D-2A07B19885B7}" type="datetime1">
              <a:rPr lang="nl-NL" noProof="0" smtClean="0"/>
              <a:t>8-4-2022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79250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5A5962-3CCF-40E8-AB82-B3EA2BDFD5B4}" type="datetime1">
              <a:rPr lang="nl-NL" noProof="0" smtClean="0"/>
              <a:t>8-4-2022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361943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9738"/>
            <a:ext cx="10515600" cy="2862262"/>
          </a:xfrm>
        </p:spPr>
        <p:txBody>
          <a:bodyPr rtlCol="0" anchor="b"/>
          <a:lstStyle>
            <a:lvl1pPr>
              <a:lnSpc>
                <a:spcPct val="100000"/>
              </a:lnSpc>
              <a:defRPr sz="6000"/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5E0A4-E14A-4859-8249-C0CCECBFCE65}" type="datetime1">
              <a:rPr lang="nl-NL" noProof="0" smtClean="0"/>
              <a:t>8-4-2022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31272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457200" y="1825625"/>
            <a:ext cx="489204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baseline="0" noProof="0" dirty="0" smtClean="0">
                <a:solidFill>
                  <a:schemeClr val="bg1"/>
                </a:solidFill>
              </a:defRPr>
            </a:lvl1pPr>
            <a:lvl2pPr>
              <a:defRPr lang="en-US" baseline="0" noProof="0" dirty="0" smtClean="0">
                <a:solidFill>
                  <a:schemeClr val="bg1"/>
                </a:solidFill>
              </a:defRPr>
            </a:lvl2pPr>
            <a:lvl3pPr>
              <a:defRPr lang="en-US" baseline="0" noProof="0" dirty="0" smtClean="0">
                <a:solidFill>
                  <a:schemeClr val="bg1"/>
                </a:solidFill>
              </a:defRPr>
            </a:lvl3pPr>
            <a:lvl4pPr>
              <a:defRPr lang="en-US" baseline="0" noProof="0" dirty="0" smtClean="0">
                <a:solidFill>
                  <a:schemeClr val="bg1"/>
                </a:solidFill>
              </a:defRPr>
            </a:lvl4pPr>
            <a:lvl5pPr>
              <a:defRPr lang="en-US" baseline="0" noProof="0" dirty="0" smtClean="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</a:lstStyle>
          <a:p>
            <a:pPr lvl="0" rtl="0"/>
            <a:r>
              <a:rPr lang="nl-NL" dirty="0"/>
              <a:t>Klik om de tekststijlen van het model te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  <a:endParaRPr kumimoji="0" lang="nl-NL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5650524" y="1825625"/>
            <a:ext cx="489204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 rtl="0"/>
            <a:r>
              <a:rPr lang="nl-NL" dirty="0"/>
              <a:t>Klik om de tekststijlen van het model te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  <a:endParaRPr kumimoji="0" lang="nl-NL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D8AF6F-E93B-49AD-BEE6-1CDD7BC8FE02}" type="datetime1">
              <a:rPr lang="nl-NL" smtClean="0"/>
              <a:t>8-4-2022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83930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639150"/>
            <a:ext cx="10094976" cy="1152144"/>
          </a:xfrm>
        </p:spPr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828800"/>
            <a:ext cx="4892040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457200" y="2498723"/>
            <a:ext cx="4892040" cy="310197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 rtl="0"/>
            <a:r>
              <a:rPr lang="nl-NL" dirty="0"/>
              <a:t>Klik om de tekststijlen van het model te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  <a:endParaRPr kumimoji="0" lang="nl-NL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5656753" y="1828800"/>
            <a:ext cx="4892040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 hasCustomPrompt="1"/>
          </p:nvPr>
        </p:nvSpPr>
        <p:spPr>
          <a:xfrm>
            <a:off x="5656753" y="2498723"/>
            <a:ext cx="4892040" cy="310197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 rtl="0"/>
            <a:r>
              <a:rPr lang="nl-NL" dirty="0"/>
              <a:t>Klik om de tekststijlen van het model te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  <a:endParaRPr kumimoji="0" lang="nl-NL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924CEF-456C-4E76-9FD7-01CD34440724}" type="datetime1">
              <a:rPr lang="nl-NL" smtClean="0"/>
              <a:t>8-4-2022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05661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993049-E788-4818-9AA5-45A3096F1C03}" type="datetime1">
              <a:rPr lang="nl-NL" noProof="0" smtClean="0"/>
              <a:t>8-4-2022</a:t>
            </a:fld>
            <a:endParaRPr lang="nl-NL" noProof="0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36385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690EBF-65F0-44CC-8B08-67E55A9E28D1}" type="datetime1">
              <a:rPr lang="nl-NL" noProof="0" smtClean="0"/>
              <a:t>8-4-2022</a:t>
            </a:fld>
            <a:endParaRPr lang="nl-NL" noProof="0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927605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609599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4800600" y="987425"/>
            <a:ext cx="5753100" cy="4613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 rtl="0"/>
            <a:r>
              <a:rPr lang="nl-NL" dirty="0"/>
              <a:t>Klik om de tekststijlen van het model te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  <a:endParaRPr kumimoji="0" lang="nl-NL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2254249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2C6BA1-1BE4-4115-8FBC-A898F5571019}" type="datetime1">
              <a:rPr lang="nl-NL" smtClean="0"/>
              <a:t>8-4-2022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87721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609599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afbeelding 2" descr="Een lege tijdelijke aanduiding om een afbeelding toe te voegen. Klik op de tijdelijke aanduiding en selecteer de afbeelding die u wilt toevoegen"/>
          <p:cNvSpPr>
            <a:spLocks noGrp="1"/>
          </p:cNvSpPr>
          <p:nvPr>
            <p:ph type="pic" idx="1"/>
          </p:nvPr>
        </p:nvSpPr>
        <p:spPr>
          <a:xfrm>
            <a:off x="4800600" y="987425"/>
            <a:ext cx="5753100" cy="461327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2254249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AF9E63-9F13-4D13-8F5C-6297B6BE2E5B}" type="datetime1">
              <a:rPr lang="nl-NL" noProof="0" smtClean="0"/>
              <a:t>8-4-2022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56957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639793"/>
            <a:ext cx="10096500" cy="1150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nl-NL" noProof="0" dirty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096500" cy="3778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05C6A3E8-64B6-4B8C-8FC6-58335CE42A74}" type="datetime1">
              <a:rPr lang="nl-NL" noProof="0" smtClean="0"/>
              <a:t>8-4-2022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nl-NL" noProof="0" dirty="0"/>
              <a:t>Een voettekst toevoegen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E5B29C50-D6F1-4DB6-9B68-F4CD3996E9CF}" type="slidenum">
              <a:rPr lang="nl-NL" noProof="0" smtClean="0"/>
              <a:pPr rtl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65648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b="1" kern="1200" cap="none" spc="0">
          <a:ln w="12700" cmpd="sng">
            <a:noFill/>
            <a:prstDash val="solid"/>
          </a:ln>
          <a:solidFill>
            <a:schemeClr val="accent4">
              <a:lumMod val="50000"/>
            </a:schemeClr>
          </a:solidFill>
          <a:effectLst>
            <a:outerShdw blurRad="38100" dist="38100" dir="2700000" algn="tl">
              <a:srgbClr val="000000">
                <a:alpha val="43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6648" userDrawn="1">
          <p15:clr>
            <a:srgbClr val="F26B43"/>
          </p15:clr>
        </p15:guide>
        <p15:guide id="4" orient="horz" pos="3528" userDrawn="1">
          <p15:clr>
            <a:srgbClr val="F26B43"/>
          </p15:clr>
        </p15:guide>
        <p15:guide id="5" orient="horz" pos="1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nl-NL" dirty="0"/>
              <a:t>Titelindeling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nl-NL" dirty="0"/>
              <a:t>Ondertitel</a:t>
            </a:r>
          </a:p>
        </p:txBody>
      </p:sp>
    </p:spTree>
    <p:extLst>
      <p:ext uri="{BB962C8B-B14F-4D97-AF65-F5344CB8AC3E}">
        <p14:creationId xmlns:p14="http://schemas.microsoft.com/office/powerpoint/2010/main" val="1990881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nl-NL" dirty="0"/>
              <a:t>Start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A9F2F5-0836-470A-B3B2-6FA678554FC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38" y="1634143"/>
            <a:ext cx="4335090" cy="2601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ECCD4C3-54AF-4BB8-99B3-61AD0198F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6569" y="2301101"/>
            <a:ext cx="4653643" cy="1811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al 5">
            <a:extLst>
              <a:ext uri="{FF2B5EF4-FFF2-40B4-BE49-F238E27FC236}">
                <a16:creationId xmlns:a16="http://schemas.microsoft.com/office/drawing/2014/main" id="{32FA84F0-38BE-4560-B075-5C39641FF6DA}"/>
              </a:ext>
            </a:extLst>
          </p:cNvPr>
          <p:cNvSpPr/>
          <p:nvPr/>
        </p:nvSpPr>
        <p:spPr>
          <a:xfrm>
            <a:off x="5220966" y="466028"/>
            <a:ext cx="5949965" cy="5316991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noFill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A43A83B4-2F94-4C61-BC54-D670253E5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606651"/>
            <a:ext cx="4942425" cy="1558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Niet toegestaan-symbool 6">
            <a:extLst>
              <a:ext uri="{FF2B5EF4-FFF2-40B4-BE49-F238E27FC236}">
                <a16:creationId xmlns:a16="http://schemas.microsoft.com/office/drawing/2014/main" id="{11E56026-7428-4CC3-9C11-F255FE58CB0F}"/>
              </a:ext>
            </a:extLst>
          </p:cNvPr>
          <p:cNvSpPr/>
          <p:nvPr/>
        </p:nvSpPr>
        <p:spPr>
          <a:xfrm>
            <a:off x="1802587" y="1847869"/>
            <a:ext cx="1938990" cy="1938990"/>
          </a:xfrm>
          <a:prstGeom prst="noSmoking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6" name="Niet toegestaan-symbool 15">
            <a:extLst>
              <a:ext uri="{FF2B5EF4-FFF2-40B4-BE49-F238E27FC236}">
                <a16:creationId xmlns:a16="http://schemas.microsoft.com/office/drawing/2014/main" id="{69C46D4A-18B9-41F4-9E70-98BBDF63AF49}"/>
              </a:ext>
            </a:extLst>
          </p:cNvPr>
          <p:cNvSpPr/>
          <p:nvPr/>
        </p:nvSpPr>
        <p:spPr>
          <a:xfrm>
            <a:off x="1982978" y="4465171"/>
            <a:ext cx="1517372" cy="1517372"/>
          </a:xfrm>
          <a:prstGeom prst="noSmoking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85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nl-NL" dirty="0"/>
              <a:t>Tutorial gebruik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70DE66E-D811-47B8-8402-699DD7FE6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" y="3714627"/>
            <a:ext cx="4777740" cy="2312035"/>
          </a:xfrm>
        </p:spPr>
        <p:txBody>
          <a:bodyPr/>
          <a:lstStyle/>
          <a:p>
            <a:endParaRPr lang="nl-NL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689B8F81-D1CC-4D33-B7A0-191147AF0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680" y="1944406"/>
            <a:ext cx="6294120" cy="3540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>
            <a:extLst>
              <a:ext uri="{FF2B5EF4-FFF2-40B4-BE49-F238E27FC236}">
                <a16:creationId xmlns:a16="http://schemas.microsoft.com/office/drawing/2014/main" id="{4BB96D42-E3E0-4DC0-B301-765220813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389" y="3281201"/>
            <a:ext cx="2872740" cy="1117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437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0D7194-6CF5-4F6E-9786-A554478AC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API-</a:t>
            </a:r>
            <a:r>
              <a:rPr lang="nl-NL" dirty="0" err="1"/>
              <a:t>key</a:t>
            </a:r>
            <a:r>
              <a:rPr lang="nl-NL" dirty="0"/>
              <a:t> en hosting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6BDED07-18C9-491C-92E5-EDA6F2CC0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ABE27A7-97E5-4639-9826-6D188B7AC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91" y="1768101"/>
            <a:ext cx="2484834" cy="2484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E7A1CD0-D6BC-4FA7-8AE4-DB1BFD6A0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8453" y="1668954"/>
            <a:ext cx="5288280" cy="2111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9E520B47-6E5A-471A-864D-C98F231436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5820" y="3280234"/>
            <a:ext cx="3329940" cy="1664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A4717091-62CB-4B5B-87BA-A81C8FEDBB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8464" y="3815749"/>
            <a:ext cx="3251854" cy="247022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1E0A6233-D649-4D7D-9CA0-80CA289FA3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2386" y="4909132"/>
            <a:ext cx="3650296" cy="68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700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 err="1"/>
              <a:t>Navbar</a:t>
            </a:r>
            <a:endParaRPr lang="nl-NL" dirty="0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48FAF981-F894-4AF7-A718-EDBCCA1BB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6938"/>
            <a:ext cx="12192000" cy="384808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504A0C5F-AA84-43D9-B13C-59167DF3E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039" y="4457600"/>
            <a:ext cx="2650867" cy="1219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0065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Banner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9AA0F330-C73E-45B9-8E83-0A822B4C5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20724"/>
            <a:ext cx="12192000" cy="2879292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09D8B886-02A1-4C14-AD5C-73A66CA0E0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8" y="4592203"/>
            <a:ext cx="5677392" cy="30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268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nl-NL" dirty="0"/>
              <a:t>Rijen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44D7D79-256E-4830-834F-C42636687BE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14E60B6F-F7CF-4A47-A2F1-FA1C2F4CF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EFDD31A1-B1C2-42CD-A6B6-FB0A103C9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385" y="2236184"/>
            <a:ext cx="6502253" cy="2903220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F4178B13-497D-402E-83D6-9F249149BD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090" b="20637"/>
          <a:stretch/>
        </p:blipFill>
        <p:spPr>
          <a:xfrm>
            <a:off x="6959453" y="2544634"/>
            <a:ext cx="5123689" cy="228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068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AF1F300-06D0-4152-929F-998B187C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Trailer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71FF148F-3FAB-401F-A861-B3DD0159D2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798" y="6099453"/>
            <a:ext cx="5464013" cy="609653"/>
          </a:xfrm>
          <a:prstGeom prst="rect">
            <a:avLst/>
          </a:prstGeom>
        </p:spPr>
      </p:pic>
      <p:pic>
        <p:nvPicPr>
          <p:cNvPr id="11" name="Afbeelding 10" descr="Afbeelding met tekst&#10;&#10;Automatisch gegenereerde beschrijving">
            <a:extLst>
              <a:ext uri="{FF2B5EF4-FFF2-40B4-BE49-F238E27FC236}">
                <a16:creationId xmlns:a16="http://schemas.microsoft.com/office/drawing/2014/main" id="{C44691F1-EF03-493E-9393-4AC2D3E2D0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82" b="17808"/>
          <a:stretch/>
        </p:blipFill>
        <p:spPr>
          <a:xfrm>
            <a:off x="644595" y="3544862"/>
            <a:ext cx="7640994" cy="2454729"/>
          </a:xfrm>
          <a:prstGeom prst="rect">
            <a:avLst/>
          </a:prstGeom>
        </p:spPr>
      </p:pic>
      <p:pic>
        <p:nvPicPr>
          <p:cNvPr id="13" name="Afbeelding 12" descr="Afbeelding met tekst&#10;&#10;Automatisch gegenereerde beschrijving">
            <a:extLst>
              <a:ext uri="{FF2B5EF4-FFF2-40B4-BE49-F238E27FC236}">
                <a16:creationId xmlns:a16="http://schemas.microsoft.com/office/drawing/2014/main" id="{191B5F7F-EDEE-4E79-BBC5-3B0BEC82BC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270" y="1279252"/>
            <a:ext cx="3139712" cy="4915326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38CA3315-0E07-4BEB-B49E-19D061C2D1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4595" y="1583319"/>
            <a:ext cx="5978745" cy="184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743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892234-2D2A-4703-AAFE-DA8A348DA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Plannen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80FB645-D17E-46C6-92D6-AEA198A3EE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69BFDB1-3093-4DF2-86F2-B65AB490987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D55882-9549-4A50-9A59-4DFA21F76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884" y="877843"/>
            <a:ext cx="3329940" cy="1664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C880BDC7-B610-4C0E-9CBB-61D6AE8D5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669" y="2957223"/>
            <a:ext cx="2088142" cy="2088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1E088FF-BD5C-4A32-A4C9-1E45840BA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6675" y="2988941"/>
            <a:ext cx="2578358" cy="3222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9662474"/>
      </p:ext>
    </p:extLst>
  </p:cSld>
  <p:clrMapOvr>
    <a:masterClrMapping/>
  </p:clrMapOvr>
</p:sld>
</file>

<file path=ppt/theme/theme1.xml><?xml version="1.0" encoding="utf-8"?>
<a:theme xmlns:a="http://schemas.openxmlformats.org/drawingml/2006/main" name="Ontwerpsjabloon met verticale woordenlijst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/>
        </a:defPPr>
      </a:lstStyle>
      <a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tx2"/>
          </a:solidFill>
        </a:ln>
      </a:spPr>
      <a:bodyPr wrap="none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3247158_TF03460611" id="{AFE3DB31-38B5-4164-AB47-7FCF3D0D9D03}" vid="{606951FA-12AB-4160-A6E3-031F5AD60BDB}"/>
    </a:ext>
  </a:extLst>
</a:theme>
</file>

<file path=ppt/theme/theme2.xml><?xml version="1.0" encoding="utf-8"?>
<a:theme xmlns:a="http://schemas.openxmlformats.org/drawingml/2006/main" name="Office-thema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4BEBB951-DE64-4CB8-9E1C-184A357AD7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5EEE0F9-7BC9-4998-8617-7CC115AD97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1BD8E5-A18E-435C-B431-90A6B59F4B6F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Diaontwerp met verticale woordenlijst</Template>
  <TotalTime>289</TotalTime>
  <Words>20</Words>
  <Application>Microsoft Office PowerPoint</Application>
  <PresentationFormat>Breedbeeld</PresentationFormat>
  <Paragraphs>17</Paragraphs>
  <Slides>9</Slides>
  <Notes>7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2" baseType="lpstr">
      <vt:lpstr>Arial</vt:lpstr>
      <vt:lpstr>Calibri</vt:lpstr>
      <vt:lpstr>Ontwerpsjabloon met verticale woordenlijst</vt:lpstr>
      <vt:lpstr>Titelindeling</vt:lpstr>
      <vt:lpstr>Start</vt:lpstr>
      <vt:lpstr>Tutorial gebruik</vt:lpstr>
      <vt:lpstr>API-key en hosting</vt:lpstr>
      <vt:lpstr>Navbar</vt:lpstr>
      <vt:lpstr>Banner</vt:lpstr>
      <vt:lpstr>Rijen</vt:lpstr>
      <vt:lpstr>Trailer</vt:lpstr>
      <vt:lpstr>Plannen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Titelindeling</dc:title>
  <dc:creator>Roemer Naber</dc:creator>
  <cp:lastModifiedBy>Roemer Naber</cp:lastModifiedBy>
  <cp:revision>4</cp:revision>
  <dcterms:created xsi:type="dcterms:W3CDTF">2022-04-07T22:52:37Z</dcterms:created>
  <dcterms:modified xsi:type="dcterms:W3CDTF">2022-04-08T11:27:08Z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